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lose-up of Ducati motorcycle engine components"/>
          <p:cNvSpPr/>
          <p:nvPr>
            <p:ph type="pic" sz="half" idx="21"/>
          </p:nvPr>
        </p:nvSpPr>
        <p:spPr>
          <a:xfrm>
            <a:off x="12420509" y="5714207"/>
            <a:ext cx="11023601" cy="8255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Close-up of Ducati motorcycle gas cap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Black and white photo of Ducati motorcycle engine components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ront view of a red Ducati motorcycle against a black background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rofile view of a red Ducati motorcycl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ont view of a red Ducati motorcycl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ont view of a red Ducati motorcycle"/>
          <p:cNvSpPr/>
          <p:nvPr>
            <p:ph type="pic" sz="half" idx="21"/>
          </p:nvPr>
        </p:nvSpPr>
        <p:spPr>
          <a:xfrm>
            <a:off x="11814854" y="3233783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aCKING THE CODING INTERVIEW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CraCKING THE CODING INTERVIEW</a:t>
            </a:r>
          </a:p>
        </p:txBody>
      </p:sp>
      <p:sp>
        <p:nvSpPr>
          <p:cNvPr id="138" name="A Brief Summary of Question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Brief Summary of 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TACK OF PLATES: DEsigning setofstacks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STACK OF PLATES: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DEsigning setofstacks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169" name="POPAT(index) is called at an index that doesn’t exist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POPAT(index) is called at an index that doesn’t exists?</a:t>
            </a:r>
          </a:p>
          <a:p>
            <a:pPr/>
            <a:r>
              <a:t>Should we handle very large stacks differently?</a:t>
            </a:r>
          </a:p>
          <a:p>
            <a:pPr/>
            <a:r>
              <a:t>How should the SetOfStacks behave if the capacity is set to a very large or small value?</a:t>
            </a:r>
          </a:p>
        </p:txBody>
      </p:sp>
      <p:sp>
        <p:nvSpPr>
          <p:cNvPr id="170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000000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Implementing push() and pop() function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pPr/>
            <a:r>
              <a:t>Implementing push() and pop() functions</a:t>
            </a:r>
          </a:p>
        </p:txBody>
      </p:sp>
      <p:sp>
        <p:nvSpPr>
          <p:cNvPr id="173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FFFFFF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ode"/>
          <p:cNvSpPr txBox="1"/>
          <p:nvPr/>
        </p:nvSpPr>
        <p:spPr>
          <a:xfrm>
            <a:off x="11442700" y="6350875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sp>
        <p:nvSpPr>
          <p:cNvPr id="176" name="TC = O(1)"/>
          <p:cNvSpPr txBox="1"/>
          <p:nvPr/>
        </p:nvSpPr>
        <p:spPr>
          <a:xfrm>
            <a:off x="10210897" y="11366205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177" name="Screenshot 2024-08-12 at 15.28.55.png" descr="Screenshot 2024-08-12 at 15.28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4640" y="1580586"/>
            <a:ext cx="18157048" cy="8700253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000000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low up: Implementing POPAT(index) funct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pPr/>
            <a:r>
              <a:t>Follow up: Implementing POPAT(index) function</a:t>
            </a:r>
          </a:p>
        </p:txBody>
      </p:sp>
      <p:sp>
        <p:nvSpPr>
          <p:cNvPr id="181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FFFFFF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ode"/>
          <p:cNvSpPr txBox="1"/>
          <p:nvPr/>
        </p:nvSpPr>
        <p:spPr>
          <a:xfrm>
            <a:off x="11442700" y="6350875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sp>
        <p:nvSpPr>
          <p:cNvPr id="184" name="TC = O(n), due to rollover system"/>
          <p:cNvSpPr txBox="1"/>
          <p:nvPr/>
        </p:nvSpPr>
        <p:spPr>
          <a:xfrm>
            <a:off x="10210897" y="11366205"/>
            <a:ext cx="897611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O(n), due to rollover system</a:t>
            </a:r>
          </a:p>
        </p:txBody>
      </p:sp>
      <p:pic>
        <p:nvPicPr>
          <p:cNvPr id="185" name="Screenshot 2024-08-12 at 15.32.22.png" descr="Screenshot 2024-08-12 at 15.32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4192" y="1436602"/>
            <a:ext cx="21035616" cy="8352377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000000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ode"/>
          <p:cNvSpPr txBox="1"/>
          <p:nvPr/>
        </p:nvSpPr>
        <p:spPr>
          <a:xfrm>
            <a:off x="11442700" y="6350875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sp>
        <p:nvSpPr>
          <p:cNvPr id="189" name="TC = O(n), due to rollover system"/>
          <p:cNvSpPr txBox="1"/>
          <p:nvPr/>
        </p:nvSpPr>
        <p:spPr>
          <a:xfrm>
            <a:off x="10175703" y="12527619"/>
            <a:ext cx="8976117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O(n), due to rollover system</a:t>
            </a:r>
          </a:p>
        </p:txBody>
      </p:sp>
      <p:sp>
        <p:nvSpPr>
          <p:cNvPr id="190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000000"/>
                </a:solidFill>
              </a:defRPr>
            </a:pPr>
            <a:r>
              <a:t>STACK OF PLATES</a:t>
            </a:r>
          </a:p>
        </p:txBody>
      </p:sp>
      <p:pic>
        <p:nvPicPr>
          <p:cNvPr id="191" name="Screenshot 2024-08-12 at 15.33.08.png" descr="Screenshot 2024-08-12 at 15.33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8034" y="101542"/>
            <a:ext cx="14192091" cy="125875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Screenshot 2024-08-14 at 13.42.46.png" descr="Screenshot 2024-08-14 at 13.42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50904" y="2590923"/>
            <a:ext cx="14157090" cy="752095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TACK OF PLATES"/>
          <p:cNvSpPr txBox="1"/>
          <p:nvPr/>
        </p:nvSpPr>
        <p:spPr>
          <a:xfrm>
            <a:off x="20567978" y="217286"/>
            <a:ext cx="36176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3600">
                <a:solidFill>
                  <a:srgbClr val="FFFFFF"/>
                </a:solidFill>
              </a:defRPr>
            </a:pPr>
            <a:r>
              <a:t>STACK OF 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hapter 3:…"/>
          <p:cNvSpPr txBox="1"/>
          <p:nvPr>
            <p:ph type="title"/>
          </p:nvPr>
        </p:nvSpPr>
        <p:spPr>
          <a:xfrm>
            <a:off x="666750" y="4829322"/>
            <a:ext cx="23050501" cy="3429001"/>
          </a:xfrm>
          <a:prstGeom prst="rect">
            <a:avLst/>
          </a:prstGeom>
        </p:spPr>
        <p:txBody>
          <a:bodyPr/>
          <a:lstStyle/>
          <a:p>
            <a:pPr/>
            <a:r>
              <a:t>Chapter 3:</a:t>
            </a:r>
          </a:p>
          <a:p>
            <a:pPr/>
            <a:r>
              <a:t>Stacks and queues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Queue via stacks: implementing myqueue class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Queue via stacks: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implementing myqueue class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00" name="Constraints regarding the size of queue or the type of elements it should hold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Constraints regarding the size of queue or the type of elements it should hold?</a:t>
            </a:r>
          </a:p>
          <a:p>
            <a:pPr/>
            <a:r>
              <a:t>Dequeue or peek on an empty queue</a:t>
            </a:r>
          </a:p>
          <a:p>
            <a:pPr/>
            <a:r>
              <a:t>Expected performance?</a:t>
            </a:r>
          </a:p>
        </p:txBody>
      </p:sp>
      <p:sp>
        <p:nvSpPr>
          <p:cNvPr id="201" name="QUEUE VIA STACKS"/>
          <p:cNvSpPr txBox="1"/>
          <p:nvPr/>
        </p:nvSpPr>
        <p:spPr>
          <a:xfrm>
            <a:off x="20251230" y="217286"/>
            <a:ext cx="39118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QUEUE VIA 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olution 1#: basic dequeue operat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</a:t>
            </a:r>
            <a:r>
              <a:t> basic dequeue operation</a:t>
            </a:r>
          </a:p>
        </p:txBody>
      </p:sp>
      <p:sp>
        <p:nvSpPr>
          <p:cNvPr id="204" name="QUEUE VIA STACKS"/>
          <p:cNvSpPr txBox="1"/>
          <p:nvPr/>
        </p:nvSpPr>
        <p:spPr>
          <a:xfrm>
            <a:off x="20251230" y="217286"/>
            <a:ext cx="39118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QUEUE VIA 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creenshot 2024-08-14 at 13.49.21.png" descr="Screenshot 2024-08-14 at 13.49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80285" y="1783860"/>
            <a:ext cx="12984093" cy="9219608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tack 1"/>
          <p:cNvSpPr txBox="1"/>
          <p:nvPr/>
        </p:nvSpPr>
        <p:spPr>
          <a:xfrm>
            <a:off x="7852874" y="10115796"/>
            <a:ext cx="240585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Stack 1</a:t>
            </a:r>
          </a:p>
        </p:txBody>
      </p:sp>
      <p:sp>
        <p:nvSpPr>
          <p:cNvPr id="208" name="Stack 2"/>
          <p:cNvSpPr txBox="1"/>
          <p:nvPr/>
        </p:nvSpPr>
        <p:spPr>
          <a:xfrm>
            <a:off x="14258249" y="9904630"/>
            <a:ext cx="2405857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Stack 2</a:t>
            </a:r>
          </a:p>
        </p:txBody>
      </p:sp>
      <p:sp>
        <p:nvSpPr>
          <p:cNvPr id="209" name="QUEUE VIA STACKS"/>
          <p:cNvSpPr txBox="1"/>
          <p:nvPr/>
        </p:nvSpPr>
        <p:spPr>
          <a:xfrm>
            <a:off x="20251230" y="217286"/>
            <a:ext cx="39118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QUEUE VIA 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Optimal approach#: efficient dequeue operat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Optimal approach#:</a:t>
            </a:r>
            <a:r>
              <a:t> efficient dequeue operation</a:t>
            </a:r>
          </a:p>
        </p:txBody>
      </p:sp>
      <p:sp>
        <p:nvSpPr>
          <p:cNvPr id="212" name="QUEUE VIA STACKS"/>
          <p:cNvSpPr txBox="1"/>
          <p:nvPr/>
        </p:nvSpPr>
        <p:spPr>
          <a:xfrm>
            <a:off x="20251230" y="217286"/>
            <a:ext cx="39118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QUEUE VIA 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ode"/>
          <p:cNvSpPr txBox="1"/>
          <p:nvPr/>
        </p:nvSpPr>
        <p:spPr>
          <a:xfrm>
            <a:off x="11442700" y="6350875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sp>
        <p:nvSpPr>
          <p:cNvPr id="215" name="TC = O(1)"/>
          <p:cNvSpPr txBox="1"/>
          <p:nvPr/>
        </p:nvSpPr>
        <p:spPr>
          <a:xfrm>
            <a:off x="9718176" y="11858926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216" name="Screenshot 2024-08-12 at 15.43.45.png" descr="Screenshot 2024-08-12 at 15.43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81760" y="1206111"/>
            <a:ext cx="17630452" cy="912782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QUEUE VIA STACKS"/>
          <p:cNvSpPr txBox="1"/>
          <p:nvPr/>
        </p:nvSpPr>
        <p:spPr>
          <a:xfrm>
            <a:off x="20251230" y="217286"/>
            <a:ext cx="39118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QUEUE VIA STACKS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ORT STACK: Sorting a stack with a temporary stack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SORT STACK: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Sorting a stack with a temporary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23" name="What are the constraints on the stack size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the constraints on the stack size?</a:t>
            </a:r>
          </a:p>
          <a:p>
            <a:pPr/>
            <a:r>
              <a:t>Should we handle duplicate elements in any specific way?</a:t>
            </a:r>
          </a:p>
          <a:p>
            <a:pPr/>
            <a:r>
              <a:t>Is there a need to optimize space usage further?</a:t>
            </a:r>
          </a:p>
        </p:txBody>
      </p:sp>
      <p:sp>
        <p:nvSpPr>
          <p:cNvPr id="224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SORT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olution 1#: Using three stack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Using three stacks</a:t>
            </a:r>
          </a:p>
        </p:txBody>
      </p:sp>
      <p:sp>
        <p:nvSpPr>
          <p:cNvPr id="227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SORT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tack MIN: Efficiently tracking minimum element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7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Stack MIN: </a:t>
            </a:r>
            <a:r>
              <a:t>Efficiently tracking minimum element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C = O(n^2)"/>
          <p:cNvSpPr txBox="1"/>
          <p:nvPr/>
        </p:nvSpPr>
        <p:spPr>
          <a:xfrm>
            <a:off x="21121149" y="10908679"/>
            <a:ext cx="33562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O(n^2)</a:t>
            </a:r>
          </a:p>
        </p:txBody>
      </p:sp>
      <p:pic>
        <p:nvPicPr>
          <p:cNvPr id="230" name="Screenshot 2024-08-14 at 14.01.48.png" descr="Screenshot 2024-08-14 at 14.01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8208" y="1460948"/>
            <a:ext cx="17718228" cy="10794104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SORT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olution 2#: Using two stack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 </a:t>
            </a:r>
            <a:r>
              <a:t>Using two stacks</a:t>
            </a:r>
          </a:p>
        </p:txBody>
      </p:sp>
      <p:sp>
        <p:nvSpPr>
          <p:cNvPr id="234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SORT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</a:t>
            </a:r>
          </a:p>
        </p:txBody>
      </p:sp>
      <p:sp>
        <p:nvSpPr>
          <p:cNvPr id="237" name="Step 1: Pop 12 from s1 and push it into s2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Step 1: Pop 12 from s1 and push it into s2.</a:t>
            </a:r>
          </a:p>
          <a:p>
            <a:pPr/>
            <a:r>
              <a:t>Step 2: Pop 5 from s1</a:t>
            </a:r>
          </a:p>
          <a:p>
            <a:pPr/>
            <a:r>
              <a:t>Step 3: Push 12 back onto s2.</a:t>
            </a:r>
          </a:p>
          <a:p>
            <a:pPr/>
            <a:r>
              <a:t>Step 4: Continue with remaining elements</a:t>
            </a:r>
          </a:p>
        </p:txBody>
      </p:sp>
      <p:sp>
        <p:nvSpPr>
          <p:cNvPr id="238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SORT STACK</a:t>
            </a:r>
          </a:p>
        </p:txBody>
      </p:sp>
      <p:pic>
        <p:nvPicPr>
          <p:cNvPr id="239" name="Screenshot 2024-08-14 at 14.08.18.png" descr="Screenshot 2024-08-14 at 14.08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90951" y="4504307"/>
            <a:ext cx="5436476" cy="47073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C = O(n^2)"/>
          <p:cNvSpPr txBox="1"/>
          <p:nvPr/>
        </p:nvSpPr>
        <p:spPr>
          <a:xfrm>
            <a:off x="21121149" y="10908679"/>
            <a:ext cx="33562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O(n^2)</a:t>
            </a:r>
          </a:p>
        </p:txBody>
      </p:sp>
      <p:pic>
        <p:nvPicPr>
          <p:cNvPr id="242" name="Screenshot 2024-08-14 at 14.01.48.png" descr="Screenshot 2024-08-14 at 14.01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8208" y="1460948"/>
            <a:ext cx="17718228" cy="10794104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SORT STACK"/>
          <p:cNvSpPr txBox="1"/>
          <p:nvPr/>
        </p:nvSpPr>
        <p:spPr>
          <a:xfrm>
            <a:off x="21483032" y="217286"/>
            <a:ext cx="26079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SORT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Animal Shelter: Implementing a fifo system for dogs and cats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Animal Shelter: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Implementing a fifo system for dogs and cats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olution approach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Solution approach</a:t>
            </a:r>
          </a:p>
        </p:txBody>
      </p:sp>
      <p:sp>
        <p:nvSpPr>
          <p:cNvPr id="249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olution approach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Solution approach</a:t>
            </a:r>
          </a:p>
        </p:txBody>
      </p:sp>
      <p:sp>
        <p:nvSpPr>
          <p:cNvPr id="252" name="Use separate stacks for cats and dogs"/>
          <p:cNvSpPr txBox="1"/>
          <p:nvPr/>
        </p:nvSpPr>
        <p:spPr>
          <a:xfrm>
            <a:off x="6480295" y="7759699"/>
            <a:ext cx="120443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Use separate stacks for cats and dogs</a:t>
            </a:r>
          </a:p>
        </p:txBody>
      </p:sp>
      <p:sp>
        <p:nvSpPr>
          <p:cNvPr id="253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tep by step explanat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Step by step explanation</a:t>
            </a:r>
          </a:p>
        </p:txBody>
      </p:sp>
      <p:sp>
        <p:nvSpPr>
          <p:cNvPr id="256" name="Enqueue, dequeueAny, dequeueDog, dequeueCat"/>
          <p:cNvSpPr txBox="1"/>
          <p:nvPr/>
        </p:nvSpPr>
        <p:spPr>
          <a:xfrm>
            <a:off x="4509410" y="9095160"/>
            <a:ext cx="16590246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Enqueue, dequeueAny, dequeueDog, dequeueCat</a:t>
            </a:r>
          </a:p>
        </p:txBody>
      </p:sp>
      <p:sp>
        <p:nvSpPr>
          <p:cNvPr id="257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tep 1: Enqueue Operat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Step 1: Enqueue Operation</a:t>
            </a:r>
          </a:p>
        </p:txBody>
      </p:sp>
      <p:sp>
        <p:nvSpPr>
          <p:cNvPr id="260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tack MIN: Efficiently tracking minimum element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7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Stack MIN: </a:t>
            </a:r>
            <a:r>
              <a:t>Efficiently tracking minimum element</a:t>
            </a:r>
          </a:p>
        </p:txBody>
      </p:sp>
      <p:sp>
        <p:nvSpPr>
          <p:cNvPr id="145" name="-All the operations Push, Pop or Min run in O(1) time"/>
          <p:cNvSpPr txBox="1"/>
          <p:nvPr/>
        </p:nvSpPr>
        <p:spPr>
          <a:xfrm>
            <a:off x="3155734" y="8285689"/>
            <a:ext cx="1807253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-All the operations Push, Pop or Min run in O(1)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C = O(1)"/>
          <p:cNvSpPr txBox="1"/>
          <p:nvPr/>
        </p:nvSpPr>
        <p:spPr>
          <a:xfrm>
            <a:off x="20311679" y="9606487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263" name="Screenshot 2024-08-12 at 16.15.59.png" descr="Screenshot 2024-08-12 at 16.15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943" y="1064891"/>
            <a:ext cx="18761997" cy="8449552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TEp 2: animal queue clas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STEp 2: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animal queue class</a:t>
            </a:r>
          </a:p>
        </p:txBody>
      </p:sp>
      <p:sp>
        <p:nvSpPr>
          <p:cNvPr id="267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C = O(1)"/>
          <p:cNvSpPr txBox="1"/>
          <p:nvPr/>
        </p:nvSpPr>
        <p:spPr>
          <a:xfrm>
            <a:off x="20311679" y="9606487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270" name="Screenshot 2024-08-12 at 16.15.59.png" descr="Screenshot 2024-08-12 at 16.15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943" y="1064891"/>
            <a:ext cx="18761997" cy="8449552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TEp 3: DEqueue operation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STEp 3: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DEqueue operations</a:t>
            </a:r>
          </a:p>
        </p:txBody>
      </p:sp>
      <p:sp>
        <p:nvSpPr>
          <p:cNvPr id="274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C = O(1)"/>
          <p:cNvSpPr txBox="1"/>
          <p:nvPr/>
        </p:nvSpPr>
        <p:spPr>
          <a:xfrm>
            <a:off x="20311679" y="9606487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277" name="Screenshot 2024-08-12 at 16.16.56.png" descr="Screenshot 2024-08-12 at 16.16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1365" y="525918"/>
            <a:ext cx="16193768" cy="12154896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ANIMAL SHELTER"/>
          <p:cNvSpPr txBox="1"/>
          <p:nvPr/>
        </p:nvSpPr>
        <p:spPr>
          <a:xfrm>
            <a:off x="20579084" y="217286"/>
            <a:ext cx="356406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ANIMAL SHELTER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hree in one: implementing three stacks using a single array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Three in one: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implementing three stacks using a single array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84" name="How should we handle the situation if the stacks need to grow beyond the capacity of array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should we handle the situation if the stacks need to grow beyond the capacity of array?</a:t>
            </a:r>
          </a:p>
          <a:p>
            <a:pPr/>
            <a:r>
              <a:t>Are there any specific constraints on the minimum size of array or the number of stacks?</a:t>
            </a:r>
          </a:p>
          <a:p>
            <a:pPr/>
            <a:r>
              <a:t>How should we manage the overhead of shifting elements in flexible approach?</a:t>
            </a:r>
          </a:p>
        </p:txBody>
      </p:sp>
      <p:sp>
        <p:nvSpPr>
          <p:cNvPr id="285" name="THREE IN ONE"/>
          <p:cNvSpPr txBox="1"/>
          <p:nvPr/>
        </p:nvSpPr>
        <p:spPr>
          <a:xfrm>
            <a:off x="21047919" y="217286"/>
            <a:ext cx="307025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olution 1#: Fixed Divis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Fixed Division</a:t>
            </a:r>
          </a:p>
        </p:txBody>
      </p:sp>
      <p:sp>
        <p:nvSpPr>
          <p:cNvPr id="288" name="THREE IN ONE"/>
          <p:cNvSpPr txBox="1"/>
          <p:nvPr/>
        </p:nvSpPr>
        <p:spPr>
          <a:xfrm>
            <a:off x="21047918" y="217286"/>
            <a:ext cx="30702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olution 1#: Fixed Divisi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Fixed Division</a:t>
            </a:r>
          </a:p>
        </p:txBody>
      </p:sp>
      <p:sp>
        <p:nvSpPr>
          <p:cNvPr id="291" name="Each stack has its own range:…"/>
          <p:cNvSpPr txBox="1"/>
          <p:nvPr/>
        </p:nvSpPr>
        <p:spPr>
          <a:xfrm>
            <a:off x="7527528" y="6492545"/>
            <a:ext cx="9328944" cy="678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Each stack has its own range: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Stack 1: [0, n/3)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Stack 2: [n/3, 2n/3)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Stack 3: [2n/3, n)</a:t>
            </a:r>
          </a:p>
        </p:txBody>
      </p:sp>
      <p:sp>
        <p:nvSpPr>
          <p:cNvPr id="292" name="THREE IN ONE"/>
          <p:cNvSpPr txBox="1"/>
          <p:nvPr/>
        </p:nvSpPr>
        <p:spPr>
          <a:xfrm>
            <a:off x="21047918" y="217286"/>
            <a:ext cx="30702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148" name="Are there any limitations on the number of element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Are there any limitations on the number of elements?</a:t>
            </a:r>
          </a:p>
          <a:p>
            <a:pPr/>
            <a:r>
              <a:t>How should the stack behave if its empty and we can min or pop?</a:t>
            </a:r>
          </a:p>
          <a:p>
            <a:pPr/>
            <a:r>
              <a:t>Can we assume all the elements are unique or do we need to handle duplicates?</a:t>
            </a:r>
          </a:p>
        </p:txBody>
      </p:sp>
      <p:sp>
        <p:nvSpPr>
          <p:cNvPr id="149" name="STACK MIN"/>
          <p:cNvSpPr txBox="1"/>
          <p:nvPr/>
        </p:nvSpPr>
        <p:spPr>
          <a:xfrm>
            <a:off x="21588615" y="217286"/>
            <a:ext cx="231100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defRPr sz="3600">
                <a:solidFill>
                  <a:srgbClr val="000000"/>
                </a:solidFill>
              </a:defRPr>
            </a:pPr>
            <a:r>
              <a:t>STACK MIN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C = O(1)"/>
          <p:cNvSpPr txBox="1"/>
          <p:nvPr/>
        </p:nvSpPr>
        <p:spPr>
          <a:xfrm>
            <a:off x="20354999" y="9395321"/>
            <a:ext cx="268118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TC = O(1)</a:t>
            </a:r>
          </a:p>
        </p:txBody>
      </p:sp>
      <p:pic>
        <p:nvPicPr>
          <p:cNvPr id="295" name="Screenshot 2024-08-12 at 16.26.37.png" descr="Screenshot 2024-08-12 at 16.26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5403" y="1283087"/>
            <a:ext cx="16974959" cy="11149826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THREE IN ONE"/>
          <p:cNvSpPr txBox="1"/>
          <p:nvPr/>
        </p:nvSpPr>
        <p:spPr>
          <a:xfrm>
            <a:off x="21047918" y="217286"/>
            <a:ext cx="30702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olution 2#: flexible division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 </a:t>
            </a:r>
            <a:r>
              <a:t>flexible divisions</a:t>
            </a:r>
          </a:p>
        </p:txBody>
      </p:sp>
      <p:sp>
        <p:nvSpPr>
          <p:cNvPr id="299" name="THREE IN ONE"/>
          <p:cNvSpPr txBox="1"/>
          <p:nvPr/>
        </p:nvSpPr>
        <p:spPr>
          <a:xfrm>
            <a:off x="21047918" y="217286"/>
            <a:ext cx="30702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C = O(n)…"/>
          <p:cNvSpPr txBox="1"/>
          <p:nvPr/>
        </p:nvSpPr>
        <p:spPr>
          <a:xfrm>
            <a:off x="20354999" y="8677771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  <p:pic>
        <p:nvPicPr>
          <p:cNvPr id="302" name="Screenshot 2024-08-12 at 16.30.53.png" descr="Screenshot 2024-08-12 at 16.30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79533" y="937991"/>
            <a:ext cx="14566123" cy="10933201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THREE IN ONE"/>
          <p:cNvSpPr txBox="1"/>
          <p:nvPr/>
        </p:nvSpPr>
        <p:spPr>
          <a:xfrm>
            <a:off x="21047918" y="217286"/>
            <a:ext cx="30702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THREE IN 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Remember to always ask clarifying questions before starting your solution.…"/>
          <p:cNvSpPr txBox="1"/>
          <p:nvPr/>
        </p:nvSpPr>
        <p:spPr>
          <a:xfrm>
            <a:off x="683174" y="3582669"/>
            <a:ext cx="23017652" cy="65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000"/>
            </a:pPr>
            <a:r>
              <a:t>Remember to always ask clarifying questions before starting your solution.</a:t>
            </a:r>
          </a:p>
          <a:p>
            <a:pPr>
              <a:defRPr sz="6000"/>
            </a:pPr>
            <a:r>
              <a:t>Always think from a simple solution then build up from it.</a:t>
            </a:r>
          </a:p>
          <a:p>
            <a:pPr>
              <a:defRPr sz="6000"/>
            </a:pPr>
            <a:r>
              <a:t>Practise and revise as often as possible.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hank you for watching!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Thank you for watching!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olution 1#: Node level tracking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</a:t>
            </a:r>
            <a:r>
              <a:t> Node level tracking</a:t>
            </a:r>
          </a:p>
        </p:txBody>
      </p:sp>
      <p:sp>
        <p:nvSpPr>
          <p:cNvPr id="152" name="STACK MIN"/>
          <p:cNvSpPr txBox="1"/>
          <p:nvPr/>
        </p:nvSpPr>
        <p:spPr>
          <a:xfrm>
            <a:off x="21588615" y="217286"/>
            <a:ext cx="231100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defRPr sz="3600">
                <a:solidFill>
                  <a:srgbClr val="FFFFFF"/>
                </a:solidFill>
              </a:defRPr>
            </a:pPr>
            <a:r>
              <a:t>STACK MIN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creenshot 2024-08-14 at 13.27.59.png" descr="Screenshot 2024-08-14 at 13.2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3781" y="1254369"/>
            <a:ext cx="12584585" cy="10028342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C = O(1)"/>
          <p:cNvSpPr txBox="1"/>
          <p:nvPr/>
        </p:nvSpPr>
        <p:spPr>
          <a:xfrm>
            <a:off x="19361430" y="6913109"/>
            <a:ext cx="373538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TC = O(1)</a:t>
            </a:r>
          </a:p>
        </p:txBody>
      </p:sp>
      <p:sp>
        <p:nvSpPr>
          <p:cNvPr id="156" name="STACK MIN"/>
          <p:cNvSpPr txBox="1"/>
          <p:nvPr/>
        </p:nvSpPr>
        <p:spPr>
          <a:xfrm>
            <a:off x="21588615" y="217286"/>
            <a:ext cx="231100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defRPr sz="3600">
                <a:solidFill>
                  <a:srgbClr val="000000"/>
                </a:solidFill>
              </a:defRPr>
            </a:pPr>
            <a:r>
              <a:t>STACK MIN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olution 2#: Additional Stack for min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</a:t>
            </a:r>
            <a:r>
              <a:t> Additional Stack for mins</a:t>
            </a:r>
          </a:p>
        </p:txBody>
      </p:sp>
      <p:sp>
        <p:nvSpPr>
          <p:cNvPr id="159" name="STACK MIN"/>
          <p:cNvSpPr txBox="1"/>
          <p:nvPr/>
        </p:nvSpPr>
        <p:spPr>
          <a:xfrm>
            <a:off x="21588615" y="217286"/>
            <a:ext cx="231100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defRPr sz="3600">
                <a:solidFill>
                  <a:srgbClr val="FFFFFF"/>
                </a:solidFill>
              </a:defRPr>
            </a:pPr>
            <a:r>
              <a:t>STACK MIN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C = O(1)…"/>
          <p:cNvSpPr txBox="1"/>
          <p:nvPr/>
        </p:nvSpPr>
        <p:spPr>
          <a:xfrm>
            <a:off x="11301922" y="11493320"/>
            <a:ext cx="2681189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O(1)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  <p:pic>
        <p:nvPicPr>
          <p:cNvPr id="162" name="Screenshot 2024-08-12 at 15.21.58.png" descr="Screenshot 2024-08-12 at 15.21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80527" y="936159"/>
            <a:ext cx="14448139" cy="10712162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TACK MIN"/>
          <p:cNvSpPr txBox="1"/>
          <p:nvPr/>
        </p:nvSpPr>
        <p:spPr>
          <a:xfrm>
            <a:off x="21588615" y="217286"/>
            <a:ext cx="231100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>
              <a:defRPr sz="3600">
                <a:solidFill>
                  <a:srgbClr val="000000"/>
                </a:solidFill>
              </a:defRPr>
            </a:pPr>
            <a:r>
              <a:t>STACK MIN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6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4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6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4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